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61" r:id="rId4"/>
    <p:sldId id="259" r:id="rId5"/>
    <p:sldId id="260"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40D17EF-9FF3-479C-9538-C7D4756F3920}" type="datetimeFigureOut">
              <a:rPr lang="en-GB" smtClean="0"/>
              <a:t>20/04/2012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A6392E-A166-4CE8-98F2-979E6656F361}" type="slidenum">
              <a:rPr lang="en-GB" smtClean="0"/>
              <a:t>‹#›</a:t>
            </a:fld>
            <a:endParaRPr lang="en-GB"/>
          </a:p>
        </p:txBody>
      </p:sp>
    </p:spTree>
    <p:extLst>
      <p:ext uri="{BB962C8B-B14F-4D97-AF65-F5344CB8AC3E}">
        <p14:creationId xmlns:p14="http://schemas.microsoft.com/office/powerpoint/2010/main" val="318597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0D17EF-9FF3-479C-9538-C7D4756F3920}" type="datetimeFigureOut">
              <a:rPr lang="en-GB" smtClean="0"/>
              <a:t>20/04/2012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A6392E-A166-4CE8-98F2-979E6656F361}" type="slidenum">
              <a:rPr lang="en-GB" smtClean="0"/>
              <a:t>‹#›</a:t>
            </a:fld>
            <a:endParaRPr lang="en-GB"/>
          </a:p>
        </p:txBody>
      </p:sp>
    </p:spTree>
    <p:extLst>
      <p:ext uri="{BB962C8B-B14F-4D97-AF65-F5344CB8AC3E}">
        <p14:creationId xmlns:p14="http://schemas.microsoft.com/office/powerpoint/2010/main" val="115332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0D17EF-9FF3-479C-9538-C7D4756F3920}" type="datetimeFigureOut">
              <a:rPr lang="en-GB" smtClean="0"/>
              <a:t>20/04/2012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A6392E-A166-4CE8-98F2-979E6656F361}" type="slidenum">
              <a:rPr lang="en-GB" smtClean="0"/>
              <a:t>‹#›</a:t>
            </a:fld>
            <a:endParaRPr lang="en-GB"/>
          </a:p>
        </p:txBody>
      </p:sp>
    </p:spTree>
    <p:extLst>
      <p:ext uri="{BB962C8B-B14F-4D97-AF65-F5344CB8AC3E}">
        <p14:creationId xmlns:p14="http://schemas.microsoft.com/office/powerpoint/2010/main" val="3979689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0D17EF-9FF3-479C-9538-C7D4756F3920}" type="datetimeFigureOut">
              <a:rPr lang="en-GB" smtClean="0"/>
              <a:t>20/04/2012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A6392E-A166-4CE8-98F2-979E6656F361}" type="slidenum">
              <a:rPr lang="en-GB" smtClean="0"/>
              <a:t>‹#›</a:t>
            </a:fld>
            <a:endParaRPr lang="en-GB"/>
          </a:p>
        </p:txBody>
      </p:sp>
    </p:spTree>
    <p:extLst>
      <p:ext uri="{BB962C8B-B14F-4D97-AF65-F5344CB8AC3E}">
        <p14:creationId xmlns:p14="http://schemas.microsoft.com/office/powerpoint/2010/main" val="1436972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0D17EF-9FF3-479C-9538-C7D4756F3920}" type="datetimeFigureOut">
              <a:rPr lang="en-GB" smtClean="0"/>
              <a:t>20/04/2012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A6392E-A166-4CE8-98F2-979E6656F361}" type="slidenum">
              <a:rPr lang="en-GB" smtClean="0"/>
              <a:t>‹#›</a:t>
            </a:fld>
            <a:endParaRPr lang="en-GB"/>
          </a:p>
        </p:txBody>
      </p:sp>
    </p:spTree>
    <p:extLst>
      <p:ext uri="{BB962C8B-B14F-4D97-AF65-F5344CB8AC3E}">
        <p14:creationId xmlns:p14="http://schemas.microsoft.com/office/powerpoint/2010/main" val="233107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40D17EF-9FF3-479C-9538-C7D4756F3920}" type="datetimeFigureOut">
              <a:rPr lang="en-GB" smtClean="0"/>
              <a:t>20/04/2012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A6392E-A166-4CE8-98F2-979E6656F361}" type="slidenum">
              <a:rPr lang="en-GB" smtClean="0"/>
              <a:t>‹#›</a:t>
            </a:fld>
            <a:endParaRPr lang="en-GB"/>
          </a:p>
        </p:txBody>
      </p:sp>
    </p:spTree>
    <p:extLst>
      <p:ext uri="{BB962C8B-B14F-4D97-AF65-F5344CB8AC3E}">
        <p14:creationId xmlns:p14="http://schemas.microsoft.com/office/powerpoint/2010/main" val="862342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40D17EF-9FF3-479C-9538-C7D4756F3920}" type="datetimeFigureOut">
              <a:rPr lang="en-GB" smtClean="0"/>
              <a:t>20/04/2012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A6392E-A166-4CE8-98F2-979E6656F361}" type="slidenum">
              <a:rPr lang="en-GB" smtClean="0"/>
              <a:t>‹#›</a:t>
            </a:fld>
            <a:endParaRPr lang="en-GB"/>
          </a:p>
        </p:txBody>
      </p:sp>
    </p:spTree>
    <p:extLst>
      <p:ext uri="{BB962C8B-B14F-4D97-AF65-F5344CB8AC3E}">
        <p14:creationId xmlns:p14="http://schemas.microsoft.com/office/powerpoint/2010/main" val="4250233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0D17EF-9FF3-479C-9538-C7D4756F3920}" type="datetimeFigureOut">
              <a:rPr lang="en-GB" smtClean="0"/>
              <a:t>20/04/2012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A6392E-A166-4CE8-98F2-979E6656F361}" type="slidenum">
              <a:rPr lang="en-GB" smtClean="0"/>
              <a:t>‹#›</a:t>
            </a:fld>
            <a:endParaRPr lang="en-GB"/>
          </a:p>
        </p:txBody>
      </p:sp>
    </p:spTree>
    <p:extLst>
      <p:ext uri="{BB962C8B-B14F-4D97-AF65-F5344CB8AC3E}">
        <p14:creationId xmlns:p14="http://schemas.microsoft.com/office/powerpoint/2010/main" val="111452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D17EF-9FF3-479C-9538-C7D4756F3920}" type="datetimeFigureOut">
              <a:rPr lang="en-GB" smtClean="0"/>
              <a:t>20/04/2012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A6392E-A166-4CE8-98F2-979E6656F361}" type="slidenum">
              <a:rPr lang="en-GB" smtClean="0"/>
              <a:t>‹#›</a:t>
            </a:fld>
            <a:endParaRPr lang="en-GB"/>
          </a:p>
        </p:txBody>
      </p:sp>
    </p:spTree>
    <p:extLst>
      <p:ext uri="{BB962C8B-B14F-4D97-AF65-F5344CB8AC3E}">
        <p14:creationId xmlns:p14="http://schemas.microsoft.com/office/powerpoint/2010/main" val="309285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D17EF-9FF3-479C-9538-C7D4756F3920}" type="datetimeFigureOut">
              <a:rPr lang="en-GB" smtClean="0"/>
              <a:t>20/04/2012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A6392E-A166-4CE8-98F2-979E6656F361}" type="slidenum">
              <a:rPr lang="en-GB" smtClean="0"/>
              <a:t>‹#›</a:t>
            </a:fld>
            <a:endParaRPr lang="en-GB"/>
          </a:p>
        </p:txBody>
      </p:sp>
    </p:spTree>
    <p:extLst>
      <p:ext uri="{BB962C8B-B14F-4D97-AF65-F5344CB8AC3E}">
        <p14:creationId xmlns:p14="http://schemas.microsoft.com/office/powerpoint/2010/main" val="148283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D17EF-9FF3-479C-9538-C7D4756F3920}" type="datetimeFigureOut">
              <a:rPr lang="en-GB" smtClean="0"/>
              <a:t>20/04/2012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A6392E-A166-4CE8-98F2-979E6656F361}" type="slidenum">
              <a:rPr lang="en-GB" smtClean="0"/>
              <a:t>‹#›</a:t>
            </a:fld>
            <a:endParaRPr lang="en-GB"/>
          </a:p>
        </p:txBody>
      </p:sp>
    </p:spTree>
    <p:extLst>
      <p:ext uri="{BB962C8B-B14F-4D97-AF65-F5344CB8AC3E}">
        <p14:creationId xmlns:p14="http://schemas.microsoft.com/office/powerpoint/2010/main" val="145922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D17EF-9FF3-479C-9538-C7D4756F3920}" type="datetimeFigureOut">
              <a:rPr lang="en-GB" smtClean="0"/>
              <a:t>20/04/2012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A6392E-A166-4CE8-98F2-979E6656F361}" type="slidenum">
              <a:rPr lang="en-GB" smtClean="0"/>
              <a:t>‹#›</a:t>
            </a:fld>
            <a:endParaRPr lang="en-GB"/>
          </a:p>
        </p:txBody>
      </p:sp>
    </p:spTree>
    <p:extLst>
      <p:ext uri="{BB962C8B-B14F-4D97-AF65-F5344CB8AC3E}">
        <p14:creationId xmlns:p14="http://schemas.microsoft.com/office/powerpoint/2010/main" val="1256424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600" b="1" i="1" dirty="0" err="1"/>
              <a:t>co·op·er·a·tion</a:t>
            </a:r>
            <a:endParaRPr lang="en-GB" sz="6600" dirty="0"/>
          </a:p>
        </p:txBody>
      </p:sp>
      <p:sp>
        <p:nvSpPr>
          <p:cNvPr id="3" name="Subtitle 2"/>
          <p:cNvSpPr>
            <a:spLocks noGrp="1"/>
          </p:cNvSpPr>
          <p:nvPr>
            <p:ph type="subTitle" idx="1"/>
          </p:nvPr>
        </p:nvSpPr>
        <p:spPr>
          <a:xfrm>
            <a:off x="1043608" y="4509120"/>
            <a:ext cx="7056784" cy="1752600"/>
          </a:xfrm>
        </p:spPr>
        <p:txBody>
          <a:bodyPr>
            <a:normAutofit/>
          </a:bodyPr>
          <a:lstStyle/>
          <a:p>
            <a:pPr algn="l"/>
            <a:r>
              <a:rPr lang="en-GB" sz="2800" dirty="0">
                <a:solidFill>
                  <a:srgbClr val="666666"/>
                </a:solidFill>
                <a:latin typeface="arial"/>
              </a:rPr>
              <a:t>Noun</a:t>
            </a:r>
            <a:r>
              <a:rPr lang="en-GB" sz="2800" dirty="0" smtClean="0">
                <a:solidFill>
                  <a:srgbClr val="666666"/>
                </a:solidFill>
                <a:latin typeface="arial"/>
              </a:rPr>
              <a:t>:</a:t>
            </a:r>
          </a:p>
          <a:p>
            <a:pPr algn="l"/>
            <a:endParaRPr lang="en-GB" sz="1400" dirty="0" smtClean="0">
              <a:solidFill>
                <a:srgbClr val="666666"/>
              </a:solidFill>
              <a:latin typeface="arial"/>
            </a:endParaRPr>
          </a:p>
          <a:p>
            <a:pPr>
              <a:spcBef>
                <a:spcPts val="0"/>
              </a:spcBef>
              <a:buFont typeface="+mj-lt"/>
              <a:buAutoNum type="arabicPeriod"/>
            </a:pPr>
            <a:r>
              <a:rPr lang="en-US" sz="2000" dirty="0" smtClean="0">
                <a:latin typeface="arial"/>
              </a:rPr>
              <a:t> The </a:t>
            </a:r>
            <a:r>
              <a:rPr lang="en-US" sz="2000" dirty="0">
                <a:latin typeface="arial"/>
              </a:rPr>
              <a:t>process of working together to the same end.</a:t>
            </a:r>
          </a:p>
          <a:p>
            <a:pPr>
              <a:spcBef>
                <a:spcPts val="0"/>
              </a:spcBef>
              <a:buFont typeface="+mj-lt"/>
              <a:buAutoNum type="arabicPeriod"/>
            </a:pPr>
            <a:r>
              <a:rPr lang="en-US" sz="2000" dirty="0" smtClean="0">
                <a:latin typeface="arial"/>
              </a:rPr>
              <a:t> Assistance</a:t>
            </a:r>
            <a:r>
              <a:rPr lang="en-US" sz="2000" dirty="0">
                <a:latin typeface="arial"/>
              </a:rPr>
              <a:t>, esp. by ready compliance with </a:t>
            </a:r>
            <a:r>
              <a:rPr lang="en-US" sz="2000" dirty="0" smtClean="0">
                <a:latin typeface="arial"/>
              </a:rPr>
              <a:t>requests.</a:t>
            </a:r>
            <a:endParaRPr lang="en-GB" sz="2000" dirty="0">
              <a:solidFill>
                <a:srgbClr val="666666"/>
              </a:solidFill>
              <a:latin typeface="arial"/>
            </a:endParaRPr>
          </a:p>
          <a:p>
            <a:endParaRPr lang="en-GB" dirty="0"/>
          </a:p>
        </p:txBody>
      </p:sp>
    </p:spTree>
    <p:extLst>
      <p:ext uri="{BB962C8B-B14F-4D97-AF65-F5344CB8AC3E}">
        <p14:creationId xmlns:p14="http://schemas.microsoft.com/office/powerpoint/2010/main" val="3311997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3770" y="868685"/>
            <a:ext cx="2016224" cy="201622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868685"/>
            <a:ext cx="2670466" cy="205625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 name="AutoShape 2" descr="data:image/jpeg;base64,/9j/4AAQSkZJRgABAQAAAQABAAD/2wCEAAkGBhQSERUUEhQUFBUWFxcVFxgXFBUVFxgXFxwYGBUXHBcXHCYeFxkjGRgXHy8gIycpLCwsFR4xNTAqNSYrLCoBCQoKDgwOGg8PGiwlHyQsLCwtLCwsLCwsLCwsLCwvLCwpLCksLCwpKSwsLCwsLCkpLCksLCwsLCwsLCkpLCwsLP/AABEIAQcAvwMBIgACEQEDEQH/xAAcAAABBQEBAQAAAAAAAAAAAAAFAAMEBgcCAQj/xABSEAACAQIDBAcEBgUGDAQHAAABAgMAEQQSIQUGMUETIlFhcYGRBzKhsRQjQmLB0TNScoLwFZKisuHxCBYkQ1Nkc4OTo7PCGFRj0xclNDZ00vL/xAAaAQACAwEBAAAAAAAAAAAAAAACBAABAwUG/8QALxEAAgIBAwMCAwgDAQAAAAAAAAECEQMEEiETMUEiUWGB8AUjMnGRobHRQsHxM//aAAwDAQACEQMRAD8ApWJ3ftfK7E9+g/soNIpU2N/O9WtMUri6n8we+oWOwIcdjDn+B7vlW9IUU2AA3ea5LHtNdzRFTYixFcWqmgrPM57T6mlnPafWuTSoaCs6zntPrSzntPrXNKpRLOs57T60s57T61zSqUSzrOe0+tLOe0+prmlUolnWc9p9aWc9p9a5pVKJZ1nPafWlnPafWuaVSiWdZz2n1pZz2n1ry9K9SirPc57T60s57T615SqUSz3Me0+tLOe0+tPYLDdJKkd7Z3VL2vbMQL258aYBq6Ju8Huc9p9a7hY3Gp9a4rqH3h/HKpRLJMeIKtdTY6/3GimGx4fuPMflQnBRBp40N7NKiMOBszhT4GxrXto+zzZeHsZmMILEKXxTpcjWwJPECrckUoWZptOMGMm2q6g919R4UErZJNwMHioW+iT62K5llEyBraBxxHkQfGsvwW7M8mM+hhQJg7IwJ6q5Ll2JH2QATfmLdtRSL2tAilWut7O9mYNF+mTXZuDSzGEMRxyohFh4k+NCd8fZasUBxOCZnRV6RkLCT6u1+kjce8ALkg301B0tQbgtrM4pVbvZru1DjZ5UnDMqRBxldk1zqvFeOhNXDFblbGicxySqjroytjCrDnqCdNCPWpZFGzIaVaNvl7LUhw7YnBuzIi53RmD/AFfEujgDMANSDfS5B0tTe6mwNlSYSN8VMiTHPnBxRjIs7BepfTqhfnUsm0z2vK2mf2bbLSLpXzLFZT0jYpwlmtlOYm1jcW8RVL372Ps6GGM4GVZHMhDhcR01kyk3tfTrW1qWRxopdeVd/ZpuVHjjM84YxRhUAVil5G63EclQcPvihG/O7owWNeJL9GQskdyScjjhc8bMGW/cKuyq4sAUqO7j7HjxWOihlBKOJLgMVPVjdh1hqNQKm+0fd2HBYpI4Ayq0KyEM5c5i8inVu5RpUslcWVWlTsUiBWDIWJvlIYrY2004EX1rmGFnZUQFmZgqgcSzEBR5kgVZVHFe3ratgeyXDQoPpC/SJSOtct0YPMIgtcD9Zrk93CpG1vZTgpkskX0drdV4r6dl0JKuO7Q9hFDuQewxnYc3+Uwd80X9cUU3H3dXFF3lJ6OPKMoNszNcgEjUKAOXG4qFHsmTC7SjgltnjxESm3AjMpVh90qQR41oqbI+ju8uGQEPYyQghQxF7NGToj6nqnqm/wBk03p8e/1PsmIavL0/SuG13+YB3t3PhjgeaBShjGZlzMyst7H3iSGF78bGxqiwy9YaVat6t9DNG0EcTxAm0hksH0PuZR7uoFyeyqrBGMw50GocHP0GmljkWP7zv/oseEw4bEw3Gomisef6RfWtX9r26WJxkUC4WIylJZGYZ40sCtgeuwvr2Vl+zl/ymH/bRf11rYvajvZPgY4Gw5QGR2Vs6Z9AtxbUW1pd9xqPZld9lG4GLwcs0uJURh4xGsedXLHMGzHISotYga3654c+d0J48RvDj5I7MoiyAixBKmCN2BHG5Q61Ttve0naOJjMfThFOjCJBGWHZnuWA7gRepvsIxQTaTo3VL4d1UcLlXRrAfs3PgpqfmEmvAI9q0xba2IBN8nRovcojQ2HmSfM1o/sdXpdksjahZJ4wD+qyqbeF3b1qhe2LZMkW05ZGUhJsjo1jlayKrC/C4ZTpx1HaK0j2VYRsJsZ5J1MeYzT2YZSI8uhIOouEv4EVH2IvxFG9g0d8XOP9WHwkSpe/Hswx+J2hPNDEjRyMpUmZF0CIp0JuNQaZ/wAH/wD+tm//ABh/1Fottr2oYjCbbeKSQHBpKqMmROqjIt2zAZuqzZuPAGq8kVVyG12f/JWwmjxToWWKZbA3UvNnyRJcXbVrcORPAVgBGnlW0+3nYDskOLVmZE+rdbkquc9SQDgtz1SeeZeysXfgfCrRUjdN94bbuKf/AEcF/WhrDDW9b9f/AGyn+xwf9aGsh3J2D9Mx8EFrqzhpP9mnWf1Ay+LCoiS7mr7P/wDk+wRKyjpivSZTzmnIyKf2Vyg/sGoHtj2UuIwOGx8WqrluefRThSmv3Xyj981dt+tz02jHHE+IMCxsXyqEOY2yrfNyALevdXWB3OjGzG2eZjMnRvGHbLmUMSU0X9UkW/ZFCHXgxL2Srfa2HHdN/wBGSivtyjttCIf6sn/Umof7KMO0e2oEcWdDOjDsZYpQw9QaLe3lT/KMVgT/AJMnIn/OTUXkD/EzW1StlbRbDzxzIFLxMHUMLrccLgEXHnUbKew+hrqGJnYKilmYhVVRcknQAAcTVglt217TMbjYWwxWICUqtoo3EjdYEIOub5iALW14c61j2YboT4LBZMQeu7mXo73EQIUZL8L6ZjbS558Sx7MvZeuCAxGJAbFEaDQrCDxAPAyHmw7bDS5PHtKXauJV8NgsOUhIyvL0sSvKCNVUZrpHyPNuGg4gzVX5Mw3s2nHidu9JCwZBPh4ww4MY8iswPMZgQDzAB51bdu7wx4XIH1aRlAXnlLAM57FAv4nTttnv+L82Cx+HhxKdG/SQPlzK3VLgA3UkfZNRt6kmGKkGIN3voRopTXJlHJbcuRvzvTmLK8eN17nPz4FmypS9gp7RMDkxeextKite2mZeowv22VT+9VbhbrD+OVXLZO+MWIj+j48KQdBIdFJ5Frfo3++NO23OqY2GNZ3WFzJGGIRjzFvjrcX52vzoMyi3vi+/6h6dyS6c1yvPhlkw8oSVH45JFew55WDW+FWLf/fpdoJEqwvH0bs3WZWvdcttOFBZ8HqagTQkd/zrJo1UvBAIqIcZJBOksLFJEsyMOIIuOeh00IOhBIqey1Bxiag+IqBJ0ansr/CA+rAxOFJkHFonUKT25X1X1NVzfn2szY+Mwxp0EBtmGbM8luTNYALf7I421NtKoSjrEU5aqSQTkyz+zzfNdmzyStE0uePo7KyqQcwa928KGb27bGMxk2IVCglIOUkEiyqupGh9340LtXlqugb8GkbM9rkf8nDBYvDyTjozCziRBmTUL7wuGC2F+1QazVhx/H+znXWWllqUW3ZoG3/aimJ2WMCIJFYJAnSF1K/UlCTlAvrkPrQr2d75RbNllmeF5ndBGuVlUKt8z+8NSSF/m1VMtLLVUTcwnvdtz6djJcSy2zkZVNmKooCqt/AX8SaLezrfj+S5pXMRkSVArKpVDmU3RrkcgXH7w7Kq2Wlarom5lwh35iTbH8opA4QlmaLOubO8bRsQ3CxJDeZ7qu//AIg4v/Jy/wDFj/KsYy0iKqkTczVt4vbbHicJPAMLKhlieMMZUIBYEXIA1GtZzu3tYYXFwYgqXEUgcqCAToRa50HGh1qQWpRHI2j/AMQcX/k5f+LH+Vcj/CHitf6HL/xY/wAqxpxofCmVXqjvYVVBKTLhvHvYu0dqwYhY2iGaCPKzBjdJCb3Xl1vhRzfLZy4jBdOymOSNBIA2jANbNE3rp963aaoewl/yqD/bRf11ohvPvK+LewusKm6LzJ/Xb71uA4D1NM45xjjkn5E82OU80XHx5/18yvgU5AvWFdrDUrDYfUfxypYcbNExOB19aE4rCWq4T4fWheMwulbKNi10U2aHjQ3GJ86suMwtBMdFoapxoJS4AbaSeP8AdT1+6uMULMp/jjUkx1SRbfCZHvXWWneir1o71KJuGAL15lqWsBIpLhqlF2RehNIxVPOD0rpcEx4cKlFbgeVpCM0UTZhp9dnN2fCptZW4DjDmvehoycCf1abOF7jU2sm4FdBSMHZU9kP6tIYVjU2sm9ArEx2U0yo0Txv86n7Sw2VCfD50wsWsY+6T8B+dU0HGXB3CSrBlNmUhgewjUH1r1MPUmOC9T8Ngb0AZBiwtEMLgtRRXC7K7qJYfZetEgHZYcfiRGjMeVVX+VJWDSBTkUhSQLgE8ATyNGcZh/pWIhwwNg5uSONrEm3fYGtUwm7kEcPRLGgQizDKNdLEntJrorJHTxW5W2c3py1MntdJcfMxQyCVbjzFCMbBarXvhu22BxJKD6iQ3Q8gTxQ9mvDuNBsREHBt5jsqs0E4qcOzCwZJKTxz7or29GywkSuLe9bTvBPnwoth9286hguUMAbk9oB4CutvbKH0TMrf6NipF7G4BynlxOlEtk7ejTDRBh1lRVte9yvVv3cOdKvhjK5igdJupbQE3+FcturwsxuePV0Hx1PhRJ9uyufq4gL/dLH8q5bGYki+gHcEGngdahaQKOxnCdJa6HTMCCONvwpuLZ9yB2kD8Pxq37tR9JFPCwBuhcAWHKxsORuFNM4DZ+HuLgsO/Q68NV1obD2kD/FGUcQp8/wAwKlYbdGQ8V9CKtmE2VDeyPKvPqyMQOwWa9zRvCYEjg3SDsZcrHtsRoT5VW6glCyl4fdNhxWpZ3dyi5Gnp3ceWtHt5954MFEGfrO4PRxrozkcSf1EB4seHDU6Vmo9puLEvSOU6IMCYQgsFuOqre/fsJJ19KvmrL2q6Lcd3QR7p9KH4ndjuqbL7VMIl+kjxKFSVI6ONrEXuLiSx4Hh2Ub2JtmDHRGTDliobKwdCjK1gbEHjoQdCapSojxmcYrYZXlUU4M9lapiNjKWHu+ev9lCsVsZM1tRc24ce7uo9yMXCjJt44MsX7w8OB/Km3wwEqgDhEL9xLAfhVq9oWzgscagEEyHn3f28aHyYcNipsq2CrCmt7/aYkXGgNuBtp8Afk0iuEvrwM4PBX41YMDgQLEjy5efM+FPbL2VmIAojPhx7qrmsRe3Nv1b9g5mudqNRHHx5Ohp9PLK+OxxFg76n4DXz5CnoVUHX+6jexdzBiEMk2dbkhFBKZVGgNu06nwtXW0t0Pox6SJiVPVZW115G/lSG/VRXU8ex0nj0rfS8+4H9n0Ak2gznXo0Nu6+n4fGtYrNfZNDeXEv2ZV+Z/GtKr0utf3teyR5j7OVYb922BN79iDFYWSP7VrqexhqPlWMgMCCRY+4w710IPwr6AtWS71bKEeMljGgkXpk/aGjDzHyrXRZLTxv8/wCzLXY2pRyR/L+imY/DM7MoIVcrsM1+tYZiq30vy0/soxufAnQ5+iDNmIzaMeRFlbhoeVF8Bu9HiEIYsGuBcajUaG1uN70G3QlKpMpaMZGBIdivapseHEDTvFZSSUjWLbiWGbEKLHKbm3FGHZ60xJNGYm6qhirfYPEjtt21ExW8CmwCkkdh09bcK82dPiZRlhhLjXUKzDX71wvxqcE5JO5kZEqtbqkSLftICEjyv8aZwWGZXtkI7mAGoOh9OffRDdiKSOVll6ohjkJFhdSSL3t4HjyopgsaHAHAcSLGxPab86yaN0yfseBtSVGpJ52v5A9w8q83m3uiwURMmVnsCqBzfiAGeykxxgkXYjmALkgU9tLeWLCRZ3sCxtGrMEDvxIzfZUDrMdbDkSQDnGzN1JtqMCrZcKzKZ5D+kxEiFjmEZJ6MDOVQNY5Wu2ZjQSZpFFJ2ptSfESmWZyS5JuBbnfIuvVQXtpw7zTMGHLELrYEMb3Og4AHt/Kie+ssLyphsKA8eGzr0oQZpXZru1x9hSAqjh1Sede7D2SVGo1Y693YPnQyb8hJJdgthtk3wGLkK+6sJU9jCaOwHeQSNKvHs53PfBQu0txJKwOUOSqoAMl14CTjc8bWHbRTdXYqrgxnW+aRHt3xEOnjZwD5UftQQ55Dnx6SPN3C3mfwNC8UpOmh8RfXzNGWS9ROgu3VBJH8CmIsVkUDfeJmnwUZ5y6aAaZox8q4+gE4nFk/6eNfEJCCfi1F95cOTtjZ0Z7m/pOf+z4VzgoSWxDHg+LxB8o8kaj4Vhmm0uDbDjt8jygxpZRqdNO3kPz86d2Js4yYiOxOWM20+0Rq1+65rnGNYWHE5VFv1nNhbwF/Wr5sPZixxRgKVKrbXjrqSTzJ4muPDF1cv5fyduWTo4vi/4J+HiyrauMVhhIpU8Kfry1dalVHJt3Znnslcf5SLG5dWvysV0HzrRKoHsyhKPMLaMkbemYfj8Kv9N6t3lb+uwloVWCKYqontMwuU4bE29yTo3/ZfhfzFv3qvdB97dmifBzRnmht4jVT6gVngnsyJmuohvxtGcYfar4YlUjMjscsa9rA3Xhx0PAdnEVVYME5xUkRAMpkK2UgjpC3AHh7zWvyozj8bbDh2XMSqgfdYkAt3WsfUV1uPhjDtOEOP0kTOt9T10YqdftWU+tNZlTFMLtF22HuBFAoaa00mmhH1anuX7Xi3oKtMQ5eGnKumN1NexjWk22+42lyA9vYezjKAM469gBmsbDN+tpbj2UzjMZHhYemkDZFtmyIXIBNsxVdbDiTRTa0Nyh8fmKdij6oor9JSVS5PnafaD4rHySuxxcSTMpaQMydCGOXqgqwGWxyrl142verNtXfFcDgGweEZWaRmP0ge9JC41drnMuIv9WwPDLmAGZbXT2mYrDJGE6JGnbrBgMpjB+0SupJtYDuvy1y2SaM2zrxYDgGFzwvpwqbHtUmHvV7QXsnFqiqpsAQLm3pfu/Krxux0SyAv1gBwBGp8z3H0qrPsqM5QrBFNwrC7KOJAIW5tfTup7d+RYz9cbIhBa+oW9geGhvwHbWGb7yLj8uDbEkpJmq7p4xpukcMTFdY4xmLJdMxkZL8ruqXGh6ImrKKzub2pRx2XD4Uso4XcQqO4IqEgDyo7u5v0mIB6WJoOsFBzdIhJ4XNlK66ai3fUilCKTJJOTdFqSOlDHlJ0HEc6G4/eeGCxfMEzrGzlSArNoq24ub8QBpz1FqdbeBQrN0UpA14IGy8z0ZfOLAkkFQbDhWtmNFf2jH0m8OGPKOG/9GY/94qDu6hOFjY8XfESn/eTOfkKK4uQrtCWWOMyssJ91lFlCoC120te9RdhYYnDQIQR1MuvPMSbjus1KaniNjWn/FyS924ekxilh7iF7d7aA+SgetX2q3uphAHnk5lgg/ZUaD1JqyUGkjWJN+ef1NNVLdkfw4FSpUqaFit7p4cKX7cqj0LCrJQDYhtKewgj0sfxo/WuV3KzLEqjR5TXSK4YAg8VNiDY9htwND95Z3WAiMHMxy9X3gDxtzvYeV6yNsJPgp1nR8rXDMolYEjscBSr8xY8LnnwuGJzVok8ii6YYxG7xkXoSLXky/8AMF/heiO9GAEW1MFKospKqf3XyH+jIK5i33w8paR7wsJLhW6xI0swKjhzI4ix4jWi+8WIixKQzQyJIqOdUYMBezC9uGqc62zSbabF8UUlSLOUt6WrqMU4Nde3X1pEgC5NqWsYrkZxsdwP47KbYhVueA1/srqWcuOqPM/hQ3bOIEULuSSwGnYDVxV0ipOuTJN6MR9YygkkMxZiblnY3Yk93ujsC0C2ngrYGaYm1njjUfrOxBYeAQXP7S9tTMWbsST3kn1JoFtaeecph1RgM2dYirdIcwVhIy26qFShHdbjW+aVszxqidutEuQZGDNe5NtQWGq66gW9aIbV2G7u8aZZGyI3RqbEsb2BVtGIvmsuoBBsKK7F9n2Mgw5MMQMr6lpHSO2mhCPrpfQN4nsoDjvZjtNLytB0h1LdHLG8hPEsQGuxv2XNLm5Lxm7uIgC9PA8WgFz1kuNP0i3U+vOuMTtuKCCRTZmZSqKQfft1XPcpIbxFCINp4jDE9KTIAP0E0khjK3CsHiJGZesBYG9wOQJE9NurLBCuMJZA2VZDd5YV1uQWuZIxa5iY3texBANDJJ9woSa5RC3U2TjMRiRLC9pkBeN5GLElAbWzgju1FrnxNbduJiJ8Vgo5cUuR2zX6nRl1B6hKi2S62JAtfQ6A2qsbubhy4eQTJIhRBnRxKzx4hJABkKgApbiJNRquja1fcFtRSVRllikYlQsiEFiAWJDLdHFrkkMR22qwb4KvtLZoMuKIJURKSMpy+WhGnHSiGz4yiqCblFvqb20uF7gLgAd1Nu+mMbiCwU/zmqVl+rkbmF/EflS2r/8AN/Xc30340Gt2oMsCk8WLOfFiTbyFh5UWqPgYwsaAdg9TxqRWsFtikDJ7pNipV4TSogSm7B2oC6H7+U69t1+YFXKsd2djSvSr2BmHlZh8q17CzB0VhqGUMPMXpvU49tNCWly79yfgCy7OnkcO4Ue8CoYMAB+jZbrx43/a7qp+/G4mIlaNoAzWym6sAVbS5sWA5aE6dY6Vp9eWrBZGuBl40zAsTuhjCb/R3BGbSyg2Ol7E3toeFC5sHPh2zFZIm/Wsy8OV+BrdtsD6z/d/Jj+dB5IiY5VOqN1iCARcDQ694samTHvSlYEHtbiU/ZXtYxMK5J4knsOqc3RN3BrKVbyA86s2z/aLh5AWeLElgCSqxrKVt92JixHfltTH/wAPcLiYwwDQuLgshuLgmxyNpbhwtVe2r7NsTCbx2nA1Bj6kg/cJ4/sk1MaVtS49iTclTXJd8P7QsBNoMXCrcMkjdA2vLLMFJobv3vHCkUcJckzEkMmVlACk9Zr6X5W+FUJt6sQi5MTkmsNVxMKykfdvIM/dqSaH4LZUmPldcLBFGVUv0aZVjGqoxCO1l62U2U21JtWiSg7tMFy3qqY/gsBJiJVjhTpJWsyx2BXKDq8p16OBTa5sS56o5mta3U3JXBIxBLzynNNOx+skY6nmcq34Lfxual7mbpR4DDhF60jANNIdWke1jryQahV4AeJuerJytmqjSIn0EcyfW1e/Q0HL4mpBNNtJUKYK25uth8ZGY8RGsi8QTo6HtVxqp/jUaVj+2/Zvi9nuegBxeEY6gjroON3VeAFr9Iug+7c33Iy6VykmtSitxim6O9zYNcq3lwhOsdxnhJOpTkNdcp6rcipIB1fZe1VnjEsMgdWPHvHFSDqrjmpsRzoLvV7NYsQxnwpGGxOtyBeKXT3ZIxprwzDXXUNVCw8mJwM5EYMMyqOlgILJIutmUA2lTiBlOdeCk/o6rsH3LxmJhfT35VufCzcKMzxHoG7yt/jQLdjaseJghykB3kzGMsHsAD2cbZdeB14VbJIwYT4isNUt0aNtP6ZWENmMTEl+NhUk03h48qgdgpyjiqSKk7bZ4a9r2lRAmIzjiy89Pmp+DVo3s5xpfBKGOqMy+V9PyrORJqynmCB58PjVn3DxbR4kx6mORM4PYTlBB/eBFdOa34Wvbn5HHxy6epXtJV8zR6VIUq5h2ADt9vrF7kYnwzCvdkKJInXncj+cKH72YrLKR/q7H+kKFbsbe67C4GmYlmAAC8T38ac6beKxFZV1XENbvuxQgC9mt3i4F/LSjMMebnYDQ21JPZfhVb3S2qpmxEZP2tB+8w/EVZnwnNTr2g2P5Hzpd8MaXJB2/uxBiUAkQZh7rgLnXzIIZe1WuDQHdTc5sAXyPFKHIBLIY5FQHQBlLA2ve1hw49lmkxMi8QG8bqfUXFQztO3GN/3ShHzqIGXcNRjQVzJIBxIFAJNssSAImPIAuij4mimFZJkutwRowPvKw4gjt4HvBBqmq7l7r7Cm2go4Zj5W+dRjjj2AeJvUA9IxITDzNb7UjJAn/cx8hTiYKX7UsMXdEhlb+fJe3kK09KMqkx2XFtbQM/cqX18eA8zXuE2mhbKxCufsFkYnwCE692lMybJiP6TpZj/6shI8kWyj0pyNFVcqoiLwKqgAPj21G77FpV3JabTB91JG78mX+sQfhQne3ZceLw7CWJ1ZAWjlBQPG3ap10PAqdCNDTeL2qy3KOxKEIwJFtRcNb1HkDTWO2wz4aYk8EAPiWAse6xvehoOzG9vbEmgmSViYpW60cy5gkpXiyMNY5R9pDrrfW96u+x/avHDh8mJXEPJe6ktFJdbD/ODLcA31YFrcTVkSJJY4Y5VDoMMZMrAEZi65T4gi4PEVne/G6TYSRpIwGhmYCMkr9W1rvGb2toLqw4i4PO+clF8MNNrlGz7K3ugmSNrtGZCQqSLZyV1OguCv3gbHkaKvjEHF1HLU2/jSsS3PnTqkTqJs6CxVw2XqrlRimUkqcvEG62A0FafsDdAQ6uzSXzXVwCOsLG973NuJ53NDfJrSqyyilXgFe1YJgeEmzpG3aov6WPxFWjdHajIYWA91zFKPuOdW8mXN5d9UXYWKvABzUsPjcfOje6e0R9IdCbZtbd5Av8RXWxq4OLOFne2Skvc3IV6aEbt7TEuHS7Ast42HMMmlj5WPnRYmuXKLi2mdqE1OKkvJSN9VAeRufRZLdwJ19W+FZzgsbkcXJ5gkC5HfY6Eac6uW9U5LYlyftdEo5BUNvW9z51RdmupxEQb3TIqnlcMcpHhr6V1UqxUcRPdmlJBfYe2SNpSEDMJFJ6qn9VWJCi5Gqtp3mtA2ftzMbdIq/tG39nxqgbwr0e2cIyERdKirdFAs15EJtw1uoNW+WOX/ADiRYgdo+qk+OnoaUpMf3tUW+LFm1738tKiDbsZ4qPSquqhB7uLi8LSKP5utQBi25Mx/3TUKxILrsvmL2rGiK4UENe2gqGNo5ZYpeCy/VOAOf+bJ7wcwv97uqpPjpCmU3Khs2qhRc6E8b8KKYGAvC3WNxqov1Rz4HvvrQvHQXVbLVjYRmBOt+0m3pwqle0HbBQQwRvkZnErEaZVQ9U93Wu37lXGB88SN3a9t+FUHZ+z3xu0JWnVgqSMqIbCyRFWtfsuYrjn0rcNaCJpL4BXdva00k7xyyrKBGrAqmXi3MWBVrGxBHFe6iG1tpDD4VpiM2VRYcLk6C5HAd9VLZ21RFtDFvFGGiH1Qs1hmVgdND1RY2A4aWp7eLeQSYN4cmpVQDmPFSD1hbUacu6iB8DsW0TPIwEbxe6GDMM5JGfssnFbDXj5U1vAv0fCy9YtmMYOjaNmBNydO3geVC/Zs7TYiSK5OVWkLHU3LKL3vqdRy7ane13BNDg1YyMxeZECk6e5I3AeAq7RT+BLwm0Bew+zhoFPizXt3cKsMuyYsdBLh5r5WsQRbMjDVXUngwJ+Y4Gs9xkfQ4nFBWLLFJBBm0tfoyxHHiLf3Vb9zNr5pCpPEfK35UpqvTHcvBvhd8Mk7k+z7D4Vi5LTSKxClwoCjkQo0zfePlarxaq/HjBFPZuDEG/jR6KUMLigw5VkjYxkx7Hx2O68JpE1Fx2IygAcTWrdKzNK3SPmjdt75wORB8Qbg/KirzCPExNqC1xcdvD5lTVf3dmtMR+sGHoQR+NE9uPYRv+pID5H/APkV0ceZxo5WXCpNr3NKg2lJkBgADSMpY8Mjx65tNDmBI15Wr3Gb7YlxdoVMazZrG4IXlGSNLgn3vhVd2PtYxvrqjcfwPj86tDMjpxBVvIny43pxxhxJxv4nI35I3CMq+H1+4G3mxRXDrf3nbM3i12PxPwqkNisrBh9lg380g/hRfefaWdwoNwgyg8u8/Cq1iHrPNwqG9Irjuf14LZ7RtqoZMFiIzqkrXBBBADRSC/o1aW2hPjWY78bLVtjwYhSSR0DEGx99CjWPH3iONW/ZULtDHIrNZ40cWYHVlB4G3OlVTkxx2or5lh6ShLrqfGkJpR2+afkKZaRvP9k1rGNGMpWSpYLop7rHwJPyNO7KfKCp462/EedQUeU6C9v2QPnUvDQEHU6+N6GS4DhLkKyyuMG4jJDWsCBci5UMw10IXMb8rX5VTN196Y4sJPmHRyLlTqnK7xuGETx5wSWZw5IsTmkJ7AL3A9kstr2Nr3y377a2rKt/9hxpOvSNIEBeUKkL9ETKczxrKScvWBJPLOdBpSyjbG3ParZM2FsPpMNC90Adeke5bMWIvqw7dew2S17nQfjNmy5mzEKGltEhkzZlyiwGn63PgDx0qJsvbuMVo8OFt01zE5BBkBW46N5LCRSwJ4BiXtcVJxuyJImE80Uq2YC8hCvKpUZrgM0khzaCMWXTU9bLTG5ONIX9W632LR7JtltDJiGJSxVFaxv1lZr2JA6oOcE8zaontpxRkGBjA6r4nS+hbRVuBxC9c686b2XtCTDYiJ8TZ5JyoXo2Ro2hltkQqvuvDL19b5lkkNzawg+0PEmXH7OQm/1xf0aP/wDWsFC7ZtLLtpfmCdp4282KsAFbGyWAFrdHGigfGiG7W1Skqt2EGq1jZjYP/pcRi5f+YEH9WnsJibNccL3rPURUrj8AtM2km/c2jbcd16VTcWFvC9wa52VvCUChtVJ17RfnTG6+NWfDBW1yixHdyr3auyLKWjv3j8RXj8Wolp5uD8Ho8bhOOyfyDmP26oTMutuVc4PE9L1zw4D8f47qD4TZztHZtL9bv7h+NTJZ+giCrYtyubDjqT8qYyfaDySUYmcsUIqo9z5r2bPaVT9756fjR/awzQuOwA+h/K9VMPZj4mrOZs6/tKfiP7a9Wjgz4YQwOLvGh7VX5fnUiXaz5cuY9lu7nrxtVf2VivqgOYJH4/jUky2pjHllDsKZcGPI/Uj2eSh08tOYieh8s1DkyNmuOCRfhi+l2A6c0Vh/w5Q4/o2oruTvLG2DgiEimSOIBlv1gFJUE/D1qkbD2qq4OdHNl6/o6AfOhe6OOyTk9sbD4qfwqLiUfiBJXGfwdmzPtjvqLLtaqe+2qYfbNN7RHc2XVdsVJg2wCRrWeHbPfTsO3O+hkkHFs1nC7RBHGhW+kQnwcicT7w1Ata4Y66e6W/i1U7Dbx251YtiYaTFAs/Vh+0zDQg8gOd/47awcUnYz1OKKjunhhjm+hFntFGskDqXFmQpmlZZCVjOo93L7ut+NXLbDtDi+mlxUC9bLAOjZ2GlzlzkKJDrrla3HidKfMhwczsZbzhiRJYuFQrmKnQZlABJXQ9ZRfS4a2tFintOzfVjoyQCCBnyqoy6spzhybgX7Txountj9fuZ9ZTnXbz/wL7qSvPNLipMpBOVDlW19c7ILDIblbsOJzDvqBvDj4xtbCNM4RIkZ2JPD9IQPEkADxFTtmwZbadGgFiLg5muDew0v71z97urMtoTZppW7ZHPqxt8LelFmj0caXm/4A0+RanLKuyX88BiaY9FhQeUJbzkllc/On8LLQhMUWVL26qBBb9Vb289TUuCWkZU+x0oJxXJft0tuGFxrpzHdWm4fasTi4ceZrCsJiaIrtNlHE2rjav7NWeW5OmP486SqRrO0t6IIRq2ZuxdfU8KoW2N53nfjZeyq82LLc69hfWmNJ9m4sHqfLFsuplLiPCM8mazHxovgcZ9WO7T0oHOesfE1Iwk9ga6kWZZVaCWBns0g77+tSJMTQYT2e/aPl/dTjYiiTMJRdkmbEVBkmrmSWo7yVTZpCA5JiTYrfQkE+I4fOpuyBa7nidB4c6Ek1Owj5QR2H51UH6rNpR9NBk4qufpND+lpdLTHUYusMfYnHEUllJNhqToAOJpnB4dpGCopJP8AGvZWi7B3eiwYzzASTW0U+6niP+3ieduFSO6b4FtRkx4VbOd1tzgFE+MOVOKR/aa34d/Ad5o9tTeB2GWNcqLooGgA/jnxNBdp7caQm7H+PkO4UNXEa6mujiwKPMu5wc2oyZfw8L93/S+H8nc+ylll6Vv0nMMqlTyGt+ztB4Ad9FZJ1jA6RpMrlYiFUGNbscjs9tGzO4FzbU6UP6UC7Nw5d9D5tntPiY5muqLlJJVigSJgzEkctbad/fUzRUI+ld2HpZSyZFvfCX0ixYqcE8VULwAvYAVkga+vbr661o3TZiT2m9Ujb8CpiZFQZQMug4XKgm3ZqeFL/aEfTF/X1wOfY72znB93z+n/AEYgfTwqXE1DEexvUyOSuUj0DQUhlqWktCo3qUktEjJk+N7VIifUVBSSnYpNRRAFFnOp8TShbWucR7x8TXKGs7oaatD0jaikZK4dq5zVdlbTotTbGkTXNA2GontSIZNT4D4VGvXq8dKkXTLasnZ6Nbv7tviTf3YxxY6en51xsbYYNnm0XkvbVjm2zZciWUDs/jU10MWLd3OVqNTXph3CuHMOEFoR1v1ufl399RcRjiRqeOpoE2KJOprqTFa05HbDscaeKU3cic83fXcBUdZj4DtoX03M00+LJNG8qC6DfAZxeKzG5NNRPyzG3Zc29KGyYnhUrCteq6qRXRcVSD2zocx/PgBzJ7qom35w+KmZTdTI2U9oGgPwovt7blkMMZtf32Bt+74VWa5mpzvI6OvoNJ0rm+7PWFqcie1dwRhnQHgWUeRIB+FXbEYTDkXiw2CLNizg0RhiL9J0jrckYj3RF0bX7XtSlnUqyoI9SY5Ks+NwcSvilhwmEmEMcM0RUYhukjlKhmOTEkWQE3K3HVr2R8GjQh4cGFlgedTeZerkBhW5xNgzSCRCDwyC3GrsBwK8klPwSaivdsOmaMpGkYeGKQqhfLmdQWtnZja/fUfDtqKNMyaKviYTmOnPupvoj2fKlSrJ9xtdj3om7PlXnRHs+VKlUIedCez5UuhPZ8q8pVRZ6MOxNgPiKM7P2fk6zC7eWlKlW+JLuKaiTqifJimrhZT2fKlSpje0ZrFFCueyvTfs+VKlVbmYSxxs4Yk/wK8sez5UqVVuZp04nYU/xanMRi2jWyjrHw0FKlQZJsmPHFyBHRns+VedEez5UqVLjo5EjAju1Go5a0al3uxpuTLcniTDhiSTx16PXWlSqFnP+N2N/wBKP+Dhv/bp6PezGH/O/wDJw3/tUqVRFNkXF4uWZ88rF2IAvZRoososoAAA00Fe4aM5hp8qVKiRmz//2Q=="/>
          <p:cNvSpPr>
            <a:spLocks noChangeAspect="1" noChangeArrowheads="1"/>
          </p:cNvSpPr>
          <p:nvPr/>
        </p:nvSpPr>
        <p:spPr bwMode="auto">
          <a:xfrm>
            <a:off x="63500" y="-1206500"/>
            <a:ext cx="1819275" cy="25050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4" descr="http://upload.wikimedia.org/wikipedia/en/f/f9/Portal2cov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2649" y="3246507"/>
            <a:ext cx="1823247" cy="250696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4" name="Picture 6" descr="http://www.moss247.com/ekmps/shops/mossbristol78/images/large-elephant-with-trunk-up-646-p.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5906" b="3784"/>
          <a:stretch/>
        </p:blipFill>
        <p:spPr bwMode="auto">
          <a:xfrm>
            <a:off x="4776370" y="3429000"/>
            <a:ext cx="2664296" cy="24061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050863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Shared goal</a:t>
            </a:r>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2204864"/>
            <a:ext cx="3024336" cy="30243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5" name="TextBox 4"/>
          <p:cNvSpPr txBox="1"/>
          <p:nvPr/>
        </p:nvSpPr>
        <p:spPr>
          <a:xfrm rot="807150">
            <a:off x="5867080" y="1760480"/>
            <a:ext cx="2918524" cy="954107"/>
          </a:xfrm>
          <a:prstGeom prst="rect">
            <a:avLst/>
          </a:prstGeom>
          <a:noFill/>
        </p:spPr>
        <p:txBody>
          <a:bodyPr wrap="square" rtlCol="0">
            <a:spAutoFit/>
          </a:bodyPr>
          <a:lstStyle/>
          <a:p>
            <a:pPr algn="ctr"/>
            <a:r>
              <a:rPr lang="en-GB" sz="2800" dirty="0" smtClean="0"/>
              <a:t>Capuchin </a:t>
            </a:r>
            <a:r>
              <a:rPr lang="en-GB" sz="2800" dirty="0"/>
              <a:t>monkeys </a:t>
            </a:r>
          </a:p>
          <a:p>
            <a:pPr algn="ctr"/>
            <a:r>
              <a:rPr lang="en-GB" sz="2800" dirty="0" smtClean="0"/>
              <a:t>Vulcan </a:t>
            </a:r>
            <a:r>
              <a:rPr lang="en-GB" sz="2800" smtClean="0"/>
              <a:t>and </a:t>
            </a:r>
            <a:r>
              <a:rPr lang="en-GB" sz="2800" smtClean="0"/>
              <a:t>Virgil</a:t>
            </a:r>
            <a:endParaRPr lang="en-GB" sz="2800" dirty="0"/>
          </a:p>
        </p:txBody>
      </p:sp>
    </p:spTree>
    <p:extLst>
      <p:ext uri="{BB962C8B-B14F-4D97-AF65-F5344CB8AC3E}">
        <p14:creationId xmlns:p14="http://schemas.microsoft.com/office/powerpoint/2010/main" val="173221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Shared Effort</a:t>
            </a:r>
            <a:endParaRPr lang="en-GB"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339821"/>
            <a:ext cx="3886185" cy="29923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5" name="TextBox 4"/>
          <p:cNvSpPr txBox="1"/>
          <p:nvPr/>
        </p:nvSpPr>
        <p:spPr>
          <a:xfrm rot="807150">
            <a:off x="6723510" y="1293442"/>
            <a:ext cx="2239948" cy="1446550"/>
          </a:xfrm>
          <a:prstGeom prst="rect">
            <a:avLst/>
          </a:prstGeom>
          <a:noFill/>
        </p:spPr>
        <p:txBody>
          <a:bodyPr wrap="square" rtlCol="0">
            <a:spAutoFit/>
          </a:bodyPr>
          <a:lstStyle/>
          <a:p>
            <a:r>
              <a:rPr lang="en-GB" sz="8800" dirty="0" smtClean="0"/>
              <a:t>71%</a:t>
            </a:r>
            <a:endParaRPr lang="en-GB" sz="8800" dirty="0"/>
          </a:p>
        </p:txBody>
      </p:sp>
    </p:spTree>
    <p:extLst>
      <p:ext uri="{BB962C8B-B14F-4D97-AF65-F5344CB8AC3E}">
        <p14:creationId xmlns:p14="http://schemas.microsoft.com/office/powerpoint/2010/main" val="3704969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Creative Solutions</a:t>
            </a:r>
            <a:endParaRPr lang="en-GB" dirty="0"/>
          </a:p>
        </p:txBody>
      </p:sp>
      <p:pic>
        <p:nvPicPr>
          <p:cNvPr id="4" name="Picture 6" descr="http://www.moss247.com/ekmps/shops/mossbristol78/images/large-elephant-with-trunk-up-646-p.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906" b="3784"/>
          <a:stretch/>
        </p:blipFill>
        <p:spPr bwMode="auto">
          <a:xfrm>
            <a:off x="3275856" y="2492896"/>
            <a:ext cx="2664296" cy="24061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4271556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Shared Success</a:t>
            </a:r>
            <a:endParaRPr lang="en-GB" dirty="0"/>
          </a:p>
        </p:txBody>
      </p:sp>
      <p:pic>
        <p:nvPicPr>
          <p:cNvPr id="4" name="Picture 4" descr="http://upload.wikimedia.org/wikipedia/en/f/f9/Portal2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1916832"/>
            <a:ext cx="2664296" cy="366340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450764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40</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co·op·er·a·tion</vt:lpstr>
      <vt:lpstr>PowerPoint Presentation</vt:lpstr>
      <vt:lpstr>Shared goal</vt:lpstr>
      <vt:lpstr>Shared Effort</vt:lpstr>
      <vt:lpstr>Creative Solutions</vt:lpstr>
      <vt:lpstr>Shared Success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Goose Story – Teamwork Lesson 2 comments Posted at 8:08 pm in Inspirational stories 1 inShare  inShare  When you see geese flying along in “V” formation, you might consider what science has discovered as to why they fly that way. As each bird flaps its wings, it creates an uplift for the bird immediately following. By flying in “V” formation, the whole flock adds at least 71 percent greater flying range than if each bird flew on its own. People who share a common direction and sense of community can get where they are going more quickly and easily because they are traveling on the thrust of one another. When a goose falls out of formation, it suddenly feels the drag and resistance of trying to go it alone — and quickly gets back into formation to take advantage of the lifting power of the bird in front. If we have as much sense as a goose, we will stay in formation with those people who are headed the same way we are. When the head goose gets tired, it rotates back in the wing and another goose flies point. It is sensible to take turns doing demanding jobs, whether with people or with geese flying south. Geese honk from behind to encourage those up front to keep up their speed. What messages do we give when we honk from behind? Finally — and this is important — when a goose gets sick or is wounded by gunshot, and falls out of formation, two other geese fall out with that goose and follow it down to lend help and protection. They stay with the fallen goose until it is able to fly or until it dies, and only then do they launch out on their own, or with another formation to catch up with their group. If we have the sense of a goose, we will stand by each other like that.</dc:title>
  <dc:creator>Kristian still</dc:creator>
  <cp:lastModifiedBy>Southview</cp:lastModifiedBy>
  <cp:revision>11</cp:revision>
  <dcterms:created xsi:type="dcterms:W3CDTF">2012-04-17T07:58:02Z</dcterms:created>
  <dcterms:modified xsi:type="dcterms:W3CDTF">2012-04-20T19:35:42Z</dcterms:modified>
</cp:coreProperties>
</file>