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5" r:id="rId4"/>
    <p:sldId id="269" r:id="rId5"/>
    <p:sldId id="261" r:id="rId6"/>
    <p:sldId id="270" r:id="rId7"/>
    <p:sldId id="262" r:id="rId8"/>
    <p:sldId id="267" r:id="rId9"/>
    <p:sldId id="263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9" d="100"/>
          <a:sy n="59" d="100"/>
        </p:scale>
        <p:origin x="-78" y="-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C42E-80B1-4E40-9BE9-5BA7316F3E25}" type="datetimeFigureOut">
              <a:rPr lang="en-GB" smtClean="0"/>
              <a:t>20/05/2011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72F2-7003-4A2D-B65B-92BF76DD9FD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C42E-80B1-4E40-9BE9-5BA7316F3E25}" type="datetimeFigureOut">
              <a:rPr lang="en-GB" smtClean="0"/>
              <a:t>20/05/2011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72F2-7003-4A2D-B65B-92BF76DD9F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C42E-80B1-4E40-9BE9-5BA7316F3E25}" type="datetimeFigureOut">
              <a:rPr lang="en-GB" smtClean="0"/>
              <a:t>20/05/2011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72F2-7003-4A2D-B65B-92BF76DD9F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C42E-80B1-4E40-9BE9-5BA7316F3E25}" type="datetimeFigureOut">
              <a:rPr lang="en-GB" smtClean="0"/>
              <a:t>20/05/2011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72F2-7003-4A2D-B65B-92BF76DD9FD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C42E-80B1-4E40-9BE9-5BA7316F3E25}" type="datetimeFigureOut">
              <a:rPr lang="en-GB" smtClean="0"/>
              <a:t>20/05/2011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72F2-7003-4A2D-B65B-92BF76DD9F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C42E-80B1-4E40-9BE9-5BA7316F3E25}" type="datetimeFigureOut">
              <a:rPr lang="en-GB" smtClean="0"/>
              <a:t>20/05/2011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72F2-7003-4A2D-B65B-92BF76DD9FD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C42E-80B1-4E40-9BE9-5BA7316F3E25}" type="datetimeFigureOut">
              <a:rPr lang="en-GB" smtClean="0"/>
              <a:t>20/05/2011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72F2-7003-4A2D-B65B-92BF76DD9FD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C42E-80B1-4E40-9BE9-5BA7316F3E25}" type="datetimeFigureOut">
              <a:rPr lang="en-GB" smtClean="0"/>
              <a:t>20/05/2011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72F2-7003-4A2D-B65B-92BF76DD9F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C42E-80B1-4E40-9BE9-5BA7316F3E25}" type="datetimeFigureOut">
              <a:rPr lang="en-GB" smtClean="0"/>
              <a:t>20/05/2011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72F2-7003-4A2D-B65B-92BF76DD9F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C42E-80B1-4E40-9BE9-5BA7316F3E25}" type="datetimeFigureOut">
              <a:rPr lang="en-GB" smtClean="0"/>
              <a:t>20/05/2011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72F2-7003-4A2D-B65B-92BF76DD9F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C42E-80B1-4E40-9BE9-5BA7316F3E25}" type="datetimeFigureOut">
              <a:rPr lang="en-GB" smtClean="0"/>
              <a:t>20/05/2011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72F2-7003-4A2D-B65B-92BF76DD9FD0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1FFC42E-80B1-4E40-9BE9-5BA7316F3E25}" type="datetimeFigureOut">
              <a:rPr lang="en-GB" smtClean="0"/>
              <a:t>20/05/2011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4572F2-7003-4A2D-B65B-92BF76DD9FD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i4639vev1Rw?fs=1&amp;hl=en_GB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420888"/>
            <a:ext cx="7175351" cy="2504569"/>
          </a:xfrm>
        </p:spPr>
        <p:txBody>
          <a:bodyPr/>
          <a:lstStyle/>
          <a:p>
            <a:pPr algn="ctr"/>
            <a:r>
              <a:rPr lang="en-GB" dirty="0" smtClean="0"/>
              <a:t>Cultural Diversity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57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1" y="4372168"/>
            <a:ext cx="7334200" cy="1143000"/>
          </a:xfrm>
        </p:spPr>
        <p:txBody>
          <a:bodyPr/>
          <a:lstStyle/>
          <a:p>
            <a:pPr algn="ctr"/>
            <a:r>
              <a:rPr lang="en-GB" dirty="0" smtClean="0"/>
              <a:t>Valuing Our Cultural Diversity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980728"/>
            <a:ext cx="6885384" cy="3240360"/>
          </a:xfrm>
        </p:spPr>
        <p:txBody>
          <a:bodyPr>
            <a:normAutofit/>
          </a:bodyPr>
          <a:lstStyle/>
          <a:p>
            <a:r>
              <a:rPr lang="en-GB" dirty="0" smtClean="0"/>
              <a:t>We live in a country rich in cultural heritage.</a:t>
            </a:r>
          </a:p>
          <a:p>
            <a:endParaRPr lang="en-GB" dirty="0" smtClean="0"/>
          </a:p>
          <a:p>
            <a:r>
              <a:rPr lang="en-GB" dirty="0" smtClean="0"/>
              <a:t>Valuing our diversity is about respecting other peoples beliefs and ways of life.</a:t>
            </a:r>
          </a:p>
          <a:p>
            <a:endParaRPr lang="en-GB" dirty="0" smtClean="0"/>
          </a:p>
          <a:p>
            <a:r>
              <a:rPr lang="en-GB" dirty="0" smtClean="0"/>
              <a:t>Everyone is different and we should embrace differences.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871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Thought for the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64704"/>
            <a:ext cx="6400800" cy="2952328"/>
          </a:xfrm>
        </p:spPr>
        <p:txBody>
          <a:bodyPr>
            <a:normAutofit fontScale="62500" lnSpcReduction="20000"/>
          </a:bodyPr>
          <a:lstStyle/>
          <a:p>
            <a:pPr marL="45720" indent="0" algn="ctr">
              <a:buNone/>
            </a:pPr>
            <a:r>
              <a:rPr lang="en-GB" sz="3200" dirty="0" smtClean="0"/>
              <a:t>When asked if he had any difficulties working with so different many world cultures at Arsenal FC, </a:t>
            </a:r>
            <a:r>
              <a:rPr lang="en-GB" sz="3200" dirty="0" err="1" smtClean="0"/>
              <a:t>Arsene</a:t>
            </a:r>
            <a:r>
              <a:rPr lang="en-GB" sz="3200" dirty="0" smtClean="0"/>
              <a:t> Wenger simply replied…</a:t>
            </a:r>
          </a:p>
          <a:p>
            <a:pPr marL="45720" indent="0" algn="ctr">
              <a:buNone/>
            </a:pPr>
            <a:endParaRPr lang="en-GB" sz="2800" dirty="0"/>
          </a:p>
          <a:p>
            <a:pPr marL="45720" indent="0" algn="ctr">
              <a:buNone/>
            </a:pPr>
            <a:r>
              <a:rPr lang="en-GB" sz="5800" dirty="0" smtClean="0"/>
              <a:t>“Surely a garden looks better with many different coloured roses on display?”</a:t>
            </a:r>
            <a:endParaRPr lang="en-GB" sz="5800" dirty="0" smtClean="0"/>
          </a:p>
        </p:txBody>
      </p:sp>
    </p:spTree>
    <p:extLst>
      <p:ext uri="{BB962C8B-B14F-4D97-AF65-F5344CB8AC3E}">
        <p14:creationId xmlns:p14="http://schemas.microsoft.com/office/powerpoint/2010/main" val="33139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800" dirty="0"/>
              <a:t>'Cultural Diversity'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en-GB" sz="3200" dirty="0" smtClean="0"/>
          </a:p>
          <a:p>
            <a:r>
              <a:rPr lang="en-GB" sz="3200" dirty="0" smtClean="0"/>
              <a:t>A </a:t>
            </a:r>
            <a:r>
              <a:rPr lang="en-GB" sz="3200" dirty="0"/>
              <a:t>range of different societies or peoples with different origins, religions and traditions all living and interacting together. </a:t>
            </a:r>
          </a:p>
        </p:txBody>
      </p:sp>
    </p:spTree>
    <p:extLst>
      <p:ext uri="{BB962C8B-B14F-4D97-AF65-F5344CB8AC3E}">
        <p14:creationId xmlns:p14="http://schemas.microsoft.com/office/powerpoint/2010/main" val="105371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4941168"/>
            <a:ext cx="6512511" cy="864096"/>
          </a:xfrm>
        </p:spPr>
        <p:txBody>
          <a:bodyPr/>
          <a:lstStyle/>
          <a:p>
            <a:pPr algn="ctr"/>
            <a:r>
              <a:rPr lang="en-GB" dirty="0" smtClean="0"/>
              <a:t>Mentor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7584" y="1196752"/>
            <a:ext cx="7128792" cy="3312368"/>
          </a:xfrm>
        </p:spPr>
        <p:txBody>
          <a:bodyPr>
            <a:normAutofit/>
          </a:bodyPr>
          <a:lstStyle/>
          <a:p>
            <a:r>
              <a:rPr lang="en-GB" dirty="0" smtClean="0"/>
              <a:t>We experience many </a:t>
            </a:r>
            <a:r>
              <a:rPr lang="en-GB" dirty="0"/>
              <a:t>different cultural </a:t>
            </a:r>
            <a:r>
              <a:rPr lang="en-GB" dirty="0" smtClean="0"/>
              <a:t>influences. Some more subtle than others, our family background, our name, meal times, traditions</a:t>
            </a:r>
            <a:r>
              <a:rPr lang="en-GB" dirty="0" smtClean="0"/>
              <a:t>….</a:t>
            </a:r>
          </a:p>
          <a:p>
            <a:pPr marL="45720" indent="0">
              <a:buNone/>
            </a:pPr>
            <a:endParaRPr lang="en-GB" dirty="0"/>
          </a:p>
          <a:p>
            <a:r>
              <a:rPr lang="en-GB" dirty="0" smtClean="0"/>
              <a:t>During mentor you will be, or have </a:t>
            </a:r>
            <a:r>
              <a:rPr lang="en-GB" dirty="0" smtClean="0"/>
              <a:t>already, </a:t>
            </a:r>
            <a:r>
              <a:rPr lang="en-GB" dirty="0" smtClean="0"/>
              <a:t>explored your family </a:t>
            </a:r>
            <a:r>
              <a:rPr lang="en-GB" dirty="0" smtClean="0"/>
              <a:t>background, plotting </a:t>
            </a:r>
            <a:r>
              <a:rPr lang="en-GB" dirty="0" smtClean="0"/>
              <a:t>this information geographically on a map.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9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that look like on a global scale?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What we are about to show you, might surprise you, I have </a:t>
            </a:r>
            <a:r>
              <a:rPr lang="en-GB" b="1" dirty="0" smtClean="0"/>
              <a:t>THREE</a:t>
            </a:r>
            <a:r>
              <a:rPr lang="en-GB" dirty="0" smtClean="0"/>
              <a:t> questions.</a:t>
            </a:r>
          </a:p>
          <a:p>
            <a:endParaRPr lang="en-GB" dirty="0"/>
          </a:p>
          <a:p>
            <a:r>
              <a:rPr lang="en-GB" dirty="0" smtClean="0"/>
              <a:t>What contribution do Europeans make to the cultural diversity of the world?</a:t>
            </a:r>
          </a:p>
          <a:p>
            <a:r>
              <a:rPr lang="en-GB" dirty="0" smtClean="0"/>
              <a:t>What </a:t>
            </a:r>
            <a:r>
              <a:rPr lang="en-GB" b="1" dirty="0" smtClean="0"/>
              <a:t>FOUR</a:t>
            </a:r>
            <a:r>
              <a:rPr lang="en-GB" dirty="0" smtClean="0"/>
              <a:t> simple daily luxuries would put you in the top 25% of the worlds rich list?</a:t>
            </a:r>
          </a:p>
          <a:p>
            <a:r>
              <a:rPr lang="en-GB" dirty="0" smtClean="0"/>
              <a:t> What % of the worlds people live on a $1.00 or less a 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69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5" y="4372168"/>
            <a:ext cx="7118176" cy="1143000"/>
          </a:xfrm>
        </p:spPr>
        <p:txBody>
          <a:bodyPr/>
          <a:lstStyle/>
          <a:p>
            <a:r>
              <a:rPr lang="en-GB" dirty="0" smtClean="0"/>
              <a:t>Watch and read closely</a:t>
            </a:r>
            <a:endParaRPr lang="en-GB" dirty="0"/>
          </a:p>
        </p:txBody>
      </p:sp>
      <p:pic>
        <p:nvPicPr>
          <p:cNvPr id="6" name="i4639vev1Rw?fs=1&amp;hl=en_GB"/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35696" y="332656"/>
            <a:ext cx="5184576" cy="3888432"/>
          </a:xfrm>
          <a:prstGeom prst="rect">
            <a:avLst/>
          </a:prstGeom>
          <a:ln>
            <a:noFill/>
          </a:ln>
          <a:effectLst/>
          <a:scene3d>
            <a:camera prst="orthographicFront"/>
            <a:lightRig rig="balanced" dir="t"/>
          </a:scene3d>
          <a:sp3d prstMaterial="softEdge">
            <a:bevelT w="203200" h="101600" prst="cross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98069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001736"/>
          </a:xfrm>
        </p:spPr>
        <p:txBody>
          <a:bodyPr>
            <a:noAutofit/>
          </a:bodyPr>
          <a:lstStyle/>
          <a:p>
            <a:r>
              <a:rPr lang="en-GB" sz="2000" dirty="0" smtClean="0"/>
              <a:t>What contribution do Europeans make to the cultural diversity of the world</a:t>
            </a:r>
            <a:r>
              <a:rPr lang="en-GB" sz="2000" dirty="0"/>
              <a:t>? </a:t>
            </a:r>
            <a:endParaRPr lang="en-GB" sz="2000" dirty="0" smtClean="0"/>
          </a:p>
          <a:p>
            <a:pPr marL="45720" indent="0">
              <a:buNone/>
            </a:pPr>
            <a:endParaRPr lang="en-GB" sz="2000" dirty="0" smtClean="0"/>
          </a:p>
          <a:p>
            <a:pPr algn="r"/>
            <a:r>
              <a:rPr lang="en-GB" sz="2000" dirty="0" smtClean="0"/>
              <a:t>12 </a:t>
            </a:r>
            <a:r>
              <a:rPr lang="en-GB" sz="2000" dirty="0"/>
              <a:t>Europeans</a:t>
            </a:r>
            <a:endParaRPr lang="en-GB" sz="2000" dirty="0" smtClean="0"/>
          </a:p>
          <a:p>
            <a:r>
              <a:rPr lang="en-GB" sz="2000" dirty="0" smtClean="0"/>
              <a:t>What </a:t>
            </a:r>
            <a:r>
              <a:rPr lang="en-GB" sz="2000" b="1" dirty="0" smtClean="0"/>
              <a:t>FOUR</a:t>
            </a:r>
            <a:r>
              <a:rPr lang="en-GB" sz="2000" dirty="0" smtClean="0"/>
              <a:t> simple daily luxuries would put you in the top 25% of the worlds rich list?</a:t>
            </a:r>
          </a:p>
          <a:p>
            <a:endParaRPr lang="en-GB" sz="2000" dirty="0" smtClean="0"/>
          </a:p>
          <a:p>
            <a:pPr algn="r"/>
            <a:r>
              <a:rPr lang="en-GB" sz="2000" dirty="0" smtClean="0"/>
              <a:t>food </a:t>
            </a:r>
            <a:r>
              <a:rPr lang="en-GB" sz="2000" dirty="0"/>
              <a:t>in a </a:t>
            </a:r>
            <a:r>
              <a:rPr lang="en-GB" sz="2000" dirty="0" smtClean="0"/>
              <a:t>refrigerator, </a:t>
            </a:r>
            <a:r>
              <a:rPr lang="en-GB" sz="2000" dirty="0"/>
              <a:t>clothes in a </a:t>
            </a:r>
            <a:r>
              <a:rPr lang="en-GB" sz="2000" dirty="0" smtClean="0"/>
              <a:t>closet, a bed </a:t>
            </a:r>
            <a:r>
              <a:rPr lang="en-GB" sz="2000" dirty="0"/>
              <a:t>to sleep </a:t>
            </a:r>
            <a:r>
              <a:rPr lang="en-GB" sz="2000" dirty="0" smtClean="0"/>
              <a:t>in and a </a:t>
            </a:r>
            <a:r>
              <a:rPr lang="en-GB" sz="2000" dirty="0"/>
              <a:t>roof over your </a:t>
            </a:r>
            <a:r>
              <a:rPr lang="en-GB" sz="2000" dirty="0" smtClean="0"/>
              <a:t>head</a:t>
            </a:r>
          </a:p>
          <a:p>
            <a:pPr marL="45720" indent="0" algn="r">
              <a:buNone/>
            </a:pPr>
            <a:endParaRPr lang="en-GB" sz="2000" dirty="0" smtClean="0"/>
          </a:p>
          <a:p>
            <a:r>
              <a:rPr lang="en-GB" sz="2000" dirty="0" smtClean="0"/>
              <a:t> What % of the worlds people live on a $1.00 or less a day</a:t>
            </a:r>
          </a:p>
          <a:p>
            <a:pPr algn="r"/>
            <a:r>
              <a:rPr lang="en-GB" sz="2000" dirty="0" smtClean="0"/>
              <a:t>18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2134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1" y="4653136"/>
            <a:ext cx="7334200" cy="862032"/>
          </a:xfrm>
        </p:spPr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7488832" cy="4137640"/>
          </a:xfrm>
        </p:spPr>
        <p:txBody>
          <a:bodyPr>
            <a:normAutofit fontScale="47500" lnSpcReduction="20000"/>
          </a:bodyPr>
          <a:lstStyle/>
          <a:p>
            <a:pPr marL="45720" indent="0" algn="ctr">
              <a:buNone/>
            </a:pPr>
            <a:r>
              <a:rPr lang="en-GB" sz="67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Cultural Diversity is </a:t>
            </a:r>
            <a:r>
              <a:rPr lang="en-GB" sz="67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as old as history itself…..</a:t>
            </a:r>
            <a:endParaRPr lang="en-GB" sz="67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  <a:p>
            <a:pPr marL="45720" indent="0" algn="ctr">
              <a:buNone/>
            </a:pPr>
            <a:endParaRPr lang="en-GB" b="1" dirty="0" smtClean="0"/>
          </a:p>
          <a:p>
            <a:r>
              <a:rPr lang="en-GB" sz="4600" dirty="0" smtClean="0"/>
              <a:t>Cultural mixing in England began with the Roman invasion.</a:t>
            </a:r>
          </a:p>
          <a:p>
            <a:r>
              <a:rPr lang="en-GB" sz="4600" dirty="0" smtClean="0"/>
              <a:t>Followed by the Saxons, Vikings, Normans.</a:t>
            </a:r>
          </a:p>
          <a:p>
            <a:r>
              <a:rPr lang="en-GB" sz="4600" dirty="0" smtClean="0"/>
              <a:t>Diversity hit its peak, with Great Britain conquering the world, taking </a:t>
            </a:r>
            <a:r>
              <a:rPr lang="en-GB" sz="4600" dirty="0" err="1" smtClean="0"/>
              <a:t>Britishness</a:t>
            </a:r>
            <a:r>
              <a:rPr lang="en-GB" sz="4600" dirty="0" smtClean="0"/>
              <a:t>, engineering, education and of course our beloved… cricket out to the Empire.</a:t>
            </a:r>
          </a:p>
          <a:p>
            <a:r>
              <a:rPr lang="en-GB" sz="4600" dirty="0" smtClean="0"/>
              <a:t> Of course, people from the colonies flowed back.</a:t>
            </a:r>
          </a:p>
          <a:p>
            <a:r>
              <a:rPr lang="en-GB" sz="4600" dirty="0" smtClean="0"/>
              <a:t>Not forgetting more recent settlers from the Caribbean and Europe</a:t>
            </a:r>
            <a:r>
              <a:rPr lang="en-GB" sz="4600" dirty="0" smtClean="0"/>
              <a:t>.</a:t>
            </a:r>
            <a:endParaRPr lang="en-GB" sz="4600" dirty="0" smtClean="0"/>
          </a:p>
        </p:txBody>
      </p:sp>
    </p:spTree>
    <p:extLst>
      <p:ext uri="{BB962C8B-B14F-4D97-AF65-F5344CB8AC3E}">
        <p14:creationId xmlns:p14="http://schemas.microsoft.com/office/powerpoint/2010/main" val="149713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5" y="4372168"/>
            <a:ext cx="7478216" cy="1143000"/>
          </a:xfrm>
        </p:spPr>
        <p:txBody>
          <a:bodyPr/>
          <a:lstStyle/>
          <a:p>
            <a:pPr algn="ctr"/>
            <a:r>
              <a:rPr lang="en-GB" dirty="0" smtClean="0"/>
              <a:t>What impact does that have on </a:t>
            </a:r>
            <a:r>
              <a:rPr lang="en-GB" dirty="0"/>
              <a:t>G</a:t>
            </a:r>
            <a:r>
              <a:rPr lang="en-GB" dirty="0" smtClean="0"/>
              <a:t>reat Britain?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1556792"/>
            <a:ext cx="6741368" cy="223224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Each of these settlers brought </a:t>
            </a:r>
            <a:r>
              <a:rPr lang="en-GB" dirty="0" smtClean="0"/>
              <a:t>with them different </a:t>
            </a:r>
            <a:r>
              <a:rPr lang="en-GB" dirty="0" smtClean="0"/>
              <a:t>foods, fashions, languages, beliefs and lifestyles.</a:t>
            </a:r>
          </a:p>
          <a:p>
            <a:pPr marL="45720" indent="0">
              <a:buNone/>
            </a:pPr>
            <a:endParaRPr lang="en-GB" dirty="0" smtClean="0"/>
          </a:p>
          <a:p>
            <a:r>
              <a:rPr lang="en-GB" dirty="0" smtClean="0"/>
              <a:t>These have been absorbed into our culture </a:t>
            </a:r>
            <a:r>
              <a:rPr lang="en-GB" dirty="0" smtClean="0"/>
              <a:t>and enrich our </a:t>
            </a:r>
            <a:r>
              <a:rPr lang="en-GB" dirty="0" smtClean="0"/>
              <a:t>lives today.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806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1" y="4372168"/>
            <a:ext cx="7334200" cy="1143000"/>
          </a:xfrm>
        </p:spPr>
        <p:txBody>
          <a:bodyPr/>
          <a:lstStyle/>
          <a:p>
            <a:pPr algn="ctr"/>
            <a:r>
              <a:rPr lang="en-GB" dirty="0" smtClean="0"/>
              <a:t>What impact does that have on YOU?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71600" y="731520"/>
            <a:ext cx="7200800" cy="3474720"/>
          </a:xfrm>
        </p:spPr>
        <p:txBody>
          <a:bodyPr>
            <a:normAutofit/>
          </a:bodyPr>
          <a:lstStyle/>
          <a:p>
            <a:r>
              <a:rPr lang="en-GB" dirty="0" smtClean="0"/>
              <a:t>The Friday / Saturday night takeaway decision?</a:t>
            </a:r>
          </a:p>
          <a:p>
            <a:r>
              <a:rPr lang="en-GB" dirty="0" smtClean="0"/>
              <a:t>Naming of the newest family member? (Boy, girl, dog, cat or goldfish.)</a:t>
            </a:r>
          </a:p>
          <a:p>
            <a:r>
              <a:rPr lang="en-GB" dirty="0" smtClean="0"/>
              <a:t>Where did you last go on holiday?</a:t>
            </a:r>
          </a:p>
          <a:p>
            <a:r>
              <a:rPr lang="en-GB" dirty="0" smtClean="0"/>
              <a:t>What trends are you following? Clothes, music…</a:t>
            </a:r>
          </a:p>
          <a:p>
            <a:r>
              <a:rPr lang="en-GB" dirty="0" smtClean="0"/>
              <a:t>What are you learning about in PSRE</a:t>
            </a:r>
            <a:r>
              <a:rPr lang="en-GB" dirty="0"/>
              <a:t> </a:t>
            </a:r>
            <a:r>
              <a:rPr lang="en-GB" dirty="0" smtClean="0"/>
              <a:t>or History?</a:t>
            </a:r>
          </a:p>
          <a:p>
            <a:r>
              <a:rPr lang="en-GB" dirty="0" smtClean="0"/>
              <a:t>What and where will you find work?</a:t>
            </a:r>
          </a:p>
          <a:p>
            <a:r>
              <a:rPr lang="en-GB" dirty="0" smtClean="0"/>
              <a:t>And who for…..?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25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306</TotalTime>
  <Words>498</Words>
  <Application>Microsoft Office PowerPoint</Application>
  <PresentationFormat>On-screen Show (4:3)</PresentationFormat>
  <Paragraphs>54</Paragraphs>
  <Slides>11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Slipstream</vt:lpstr>
      <vt:lpstr>Cultural Diversity</vt:lpstr>
      <vt:lpstr>'Cultural Diversity'</vt:lpstr>
      <vt:lpstr>Mentor</vt:lpstr>
      <vt:lpstr>What does that look like on a global scale?</vt:lpstr>
      <vt:lpstr>Watch and read closely</vt:lpstr>
      <vt:lpstr>PowerPoint Presentation</vt:lpstr>
      <vt:lpstr>Context</vt:lpstr>
      <vt:lpstr>What impact does that have on Great Britain? </vt:lpstr>
      <vt:lpstr>What impact does that have on YOU?</vt:lpstr>
      <vt:lpstr>Valuing Our Cultural Diversity</vt:lpstr>
      <vt:lpstr>Thought for the week</vt:lpstr>
    </vt:vector>
  </TitlesOfParts>
  <Company>HCSC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Diversity</dc:title>
  <dc:creator>Kristian still</dc:creator>
  <cp:lastModifiedBy>Kristian still</cp:lastModifiedBy>
  <cp:revision>19</cp:revision>
  <dcterms:created xsi:type="dcterms:W3CDTF">2011-05-20T06:57:20Z</dcterms:created>
  <dcterms:modified xsi:type="dcterms:W3CDTF">2011-05-20T16:02:10Z</dcterms:modified>
</cp:coreProperties>
</file>